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8" r:id="rId2"/>
    <p:sldId id="259" r:id="rId3"/>
    <p:sldId id="260" r:id="rId4"/>
    <p:sldId id="266" r:id="rId5"/>
    <p:sldId id="263" r:id="rId6"/>
    <p:sldId id="265" r:id="rId7"/>
    <p:sldId id="267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774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video/preview/?filmId=5838395980811271390&amp;text=%D0%BC%D1%83%D0%B7%20%D0%B4%D0%B8%D0%B4%D0%B0%D0%BA%D1%82%D0%B8%D1%87%20%D0%B8%D0%B3%D1%80%D1%8B%20%D0%BF%D1%80%D0%BE%20%D0%BC%D1%83%D0%B7.%D0%B8%D0%BD%D1%81%D1%82%D1%80%D1%83%D0%BC%D0%B5%D0%BD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video/preview/?filmId=16072772621052984557&amp;text=%D0%B7%D0%B0%D0%B3%D0%B0%D0%B4%D0%BA%D0%B8%20%D0%BF%D1%80%D0%BE%20%D0%BC%D1%83%D0%B7%D1%8B%D0%BA%D0%B0%D0%BB%D1%8C%D0%BD%D1%8B%D0%B5%20%D0%B8%D0%BD%D1%81%D1%82%D1%80%D1%83%D0%BC%D0%B5%D0%BD%25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5324535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t-RU" sz="2000" b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МБДОУ “Детский сад № 78 комбинированного вида с татарским языком воспитания и обучения” Авиастроительного района г.Казани</a:t>
            </a:r>
          </a:p>
          <a:p>
            <a:pPr algn="ctr"/>
            <a:endParaRPr lang="tt-RU" sz="2000" b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sz="2800" b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Неделя</a:t>
            </a:r>
            <a:r>
              <a:rPr lang="en-US" sz="2800" b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«Путешествие в Австралию»</a:t>
            </a:r>
            <a:r>
              <a:rPr lang="en-US" sz="2800" b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800" b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Музыка</a:t>
            </a:r>
            <a:r>
              <a:rPr lang="ru-RU" sz="2800" b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«Помогите кенгуру»</a:t>
            </a:r>
          </a:p>
          <a:p>
            <a:pPr algn="ctr"/>
            <a:endParaRPr lang="ru-RU" sz="2800" b="1" i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Подготовительная к школе </a:t>
            </a:r>
            <a:r>
              <a:rPr lang="ru-RU" sz="20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группа</a:t>
            </a:r>
          </a:p>
          <a:p>
            <a:pPr algn="ctr"/>
            <a:endParaRPr lang="ru-RU" sz="2000" b="1" i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i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i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0"/>
            <a:ext cx="8215370" cy="6572272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 numCol="2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Жил был кенгуру. Однажды он встретил зверей, весело играющих в оркестре. Кенгуру тоже захотел поучаствовать. </a:t>
            </a:r>
          </a:p>
          <a:p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Но музыканты только посмеялись над ним: «Ты, ведь, даже не знаешь какой инструмент как называется и как звучит!» Это было очень обидно! Но звери были правы. И кенгуру решил обязательно выучить и запомнить названия инструментов и их звучание.</a:t>
            </a:r>
          </a:p>
          <a:p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User\Рабочий стол\презентации по дистанц.занятиям\рисунок кенгуру9.jpg"/>
          <p:cNvPicPr>
            <a:picLocks noChangeAspect="1" noChangeArrowheads="1"/>
          </p:cNvPicPr>
          <p:nvPr/>
        </p:nvPicPr>
        <p:blipFill>
          <a:blip r:embed="rId3"/>
          <a:srcRect l="23517" t="2180" r="23517" b="3634"/>
          <a:stretch>
            <a:fillRect/>
          </a:stretch>
        </p:blipFill>
        <p:spPr bwMode="auto">
          <a:xfrm>
            <a:off x="1142976" y="2214554"/>
            <a:ext cx="1928826" cy="1981843"/>
          </a:xfrm>
          <a:prstGeom prst="rect">
            <a:avLst/>
          </a:prstGeom>
          <a:noFill/>
        </p:spPr>
      </p:pic>
      <p:pic>
        <p:nvPicPr>
          <p:cNvPr id="1029" name="Picture 5" descr="C:\Documents and Settings\User\Рабочий стол\презентации по дистанц.занятиям\животные в оркестреac.jpg"/>
          <p:cNvPicPr>
            <a:picLocks noChangeAspect="1" noChangeArrowheads="1"/>
          </p:cNvPicPr>
          <p:nvPr/>
        </p:nvPicPr>
        <p:blipFill>
          <a:blip r:embed="rId4"/>
          <a:srcRect l="3969" t="3415" r="3685" b="12295"/>
          <a:stretch>
            <a:fillRect/>
          </a:stretch>
        </p:blipFill>
        <p:spPr bwMode="auto">
          <a:xfrm>
            <a:off x="5715008" y="3214686"/>
            <a:ext cx="2855269" cy="2163221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4893647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Ребята, вы тоже внимательно присмотритесь и прислушайтесь к инструментам, с которыми сейчас будет знакомиться кенгуру, чтобы потом вы могли бы верно подсказать и помочь кенгуру с правильными ответами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4154984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кликните, чтобы посмотреть музыкально-дидактическую игру "Угадай музыкальный инструмент"</a:t>
            </a:r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72296" cy="5262979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 сейчас, загадки про музыкальные инструменты. Помогите кенгуру угадать их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C:\Documents and Settings\User\Рабочий стол\презентации по дистанц.занятиям\рисунок кенгуру9.jpg"/>
          <p:cNvPicPr>
            <a:picLocks noChangeAspect="1" noChangeArrowheads="1"/>
          </p:cNvPicPr>
          <p:nvPr/>
        </p:nvPicPr>
        <p:blipFill>
          <a:blip r:embed="rId3"/>
          <a:srcRect l="23517" t="2180" r="23517" b="3634"/>
          <a:stretch>
            <a:fillRect/>
          </a:stretch>
        </p:blipFill>
        <p:spPr bwMode="auto">
          <a:xfrm>
            <a:off x="3357554" y="1928802"/>
            <a:ext cx="2294389" cy="2357454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5355312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https://yandex.ru/video/preview?filmId=16072772621052984557&amp;text=%D0%B7%D0%B0%D0%B3%D0%B0%D0%B4%D0%BA%D0%B8%20%D0%BF%D1%80%D0%BE%20%D0%BC%D1%83%D0%B7%D1%8B%D0%BA%D0%B0%D0%BB%D1%8C%D0%BD%D1%8B%D0%B5%20%D0%B8%D0%BD%D1%81%D1%82%D1%80%D1%83%D0%BC%D0%B5%D0%BD%D1%82%D1%8B%20%D0%B4%D0%BB%D1%8F%20%D0%B4%D0%B5%D1%82%D0%B5%D0%B9%20%D0%B4%D0%BE%D1%88%D0%BA%D0%BE%D0%BB%D1%8C%D0%BD%D0%BE%D0%B3%D0%BE%20%D0%B2%D0%BE%D0%B7%D1%80%D0%B0%D1%81%D1%82%D0%B0&amp;path=wizard&amp;parent-reqid=1588535880496901-1839197665780298930600299-production-app-host-man-web-yp-102&amp;redircnt=1588535894.1</a:t>
            </a: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C:\Documents and Settings\User\Рабочий стол\презентации по дистанц.занятиям\рисунок кенгуру9.jpg"/>
          <p:cNvPicPr>
            <a:picLocks noChangeAspect="1" noChangeArrowheads="1"/>
          </p:cNvPicPr>
          <p:nvPr/>
        </p:nvPicPr>
        <p:blipFill>
          <a:blip r:embed="rId3"/>
          <a:srcRect l="23517" t="2180" r="23517" b="3634"/>
          <a:stretch>
            <a:fillRect/>
          </a:stretch>
        </p:blipFill>
        <p:spPr bwMode="auto">
          <a:xfrm>
            <a:off x="1357290" y="3071810"/>
            <a:ext cx="2572497" cy="264320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5416868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Кликните, чтобы посмотреть музыкальные загадки.</a:t>
            </a:r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C:\Documents and Settings\User\Рабочий стол\презентации по дистанц.занятиям\рисунок кенгуру9.jpg"/>
          <p:cNvPicPr>
            <a:picLocks noChangeAspect="1" noChangeArrowheads="1"/>
          </p:cNvPicPr>
          <p:nvPr/>
        </p:nvPicPr>
        <p:blipFill>
          <a:blip r:embed="rId4"/>
          <a:srcRect l="23517" t="2180" r="23517" b="3634"/>
          <a:stretch>
            <a:fillRect/>
          </a:stretch>
        </p:blipFill>
        <p:spPr bwMode="auto">
          <a:xfrm>
            <a:off x="3214678" y="2000240"/>
            <a:ext cx="2572497" cy="264320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642910" y="357166"/>
            <a:ext cx="7929618" cy="5632311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Молодцы! Вы хорошо справились с заданием. И кенгуру помогли: теперь он знает названия музыкальных инструментов и их звучание. Эти знания помогут ему приблизиться к своей мечте – стать музыкантом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User\Рабочий стол\презентации по дистанц.занятиям\оркестр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2428868"/>
            <a:ext cx="3777665" cy="2695039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126</TotalTime>
  <Words>192</Words>
  <PresentationFormat>Экран (4:3)</PresentationFormat>
  <Paragraphs>88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54</cp:revision>
  <dcterms:modified xsi:type="dcterms:W3CDTF">2020-05-15T04:54:17Z</dcterms:modified>
</cp:coreProperties>
</file>